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Another example of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960</Words>
  <Application>Microsoft Office PowerPoint</Application>
  <PresentationFormat>Widescreen</PresentationFormat>
  <Paragraphs>122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Another example of reflection</vt:lpstr>
      <vt:lpstr>A sample app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89</cp:revision>
  <dcterms:created xsi:type="dcterms:W3CDTF">2025-08-05T17:00:53Z</dcterms:created>
  <dcterms:modified xsi:type="dcterms:W3CDTF">2025-10-22T09:16:30Z</dcterms:modified>
</cp:coreProperties>
</file>